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E28EEB-D0F2-4B6B-9074-EF8B2AAE8AE3}">
  <a:tblStyle styleId="{61E28EEB-D0F2-4B6B-9074-EF8B2AAE8AE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BD2FAA9-EBA8-44B5-A2A9-68B1D473EAC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1b0988e23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8</a:t>
            </a:r>
            <a:endParaRPr/>
          </a:p>
        </p:txBody>
      </p:sp>
      <p:sp>
        <p:nvSpPr>
          <p:cNvPr id="134" name="Google Shape;134;g31b0988e23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07a0e2d467_1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07a0e2d467_1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9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{61E28EEB-D0F2-4B6B-9074-EF8B2AAE8AE3}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group of states or peoples ruled by a powerful authority or government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Empire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2" type="body"/>
          </p:nvPr>
        </p:nvSpPr>
        <p:spPr>
          <a:xfrm>
            <a:off x="1944150" y="112875"/>
            <a:ext cx="5255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RETRIEVAL PRACTICE:TRUE OR FALSE?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1050350" y="512750"/>
            <a:ext cx="7170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Using your prior knowledge, reach each statement and determine if it is true or false. </a:t>
            </a:r>
            <a:r>
              <a:rPr lang="en" sz="11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any statements that are false,</a:t>
            </a: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underline the words or phrases in the sentence that makes it incorrect.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44" name="Google Shape;144;p27"/>
          <p:cNvGraphicFramePr/>
          <p:nvPr/>
        </p:nvGraphicFramePr>
        <p:xfrm>
          <a:off x="570900" y="1094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{FBD2FAA9-EBA8-44B5-A2A9-68B1D473EAC7}</a:tableStyleId>
              </a:tblPr>
              <a:tblGrid>
                <a:gridCol w="5102650"/>
                <a:gridCol w="19824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True or False?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Ibn Battuta traveled extensively across Africa, Asia, and Europe, documenting his journeys and experiences in a work known as the Rihla.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Zheng He was a famous Venetian merchant whose travels helped to establish trade routes between Europe and Asia along the Silk Road.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Silk Road was primarily a maritime trade route that connected China to the Mediterranean, facilitating the exchange of goods and culture.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The Trans-Saharan Trade Route was crucial for the trade of gold and salt, connecting West Africa with North Africa and the Middle East.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Songhai Empire was known for its significant advancements in education, particularly in the cities of Timbuktu and Gao, where universities attracted scholars from around the world.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The Black Death led to an increase in the population of Europe due to improved hygiene practices introduced during the pandemic.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